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2" r:id="rId1"/>
  </p:sldMasterIdLst>
  <p:notesMasterIdLst>
    <p:notesMasterId r:id="rId3"/>
  </p:notesMasterIdLst>
  <p:sldIdLst>
    <p:sldId id="257" r:id="rId2"/>
  </p:sldIdLst>
  <p:sldSz cx="14400213" cy="1908016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Başlıksız Bölüm" id="{B6DE4A94-55C0-4189-A77E-3F49ECE3C6D4}">
          <p14:sldIdLst/>
        </p14:section>
        <p14:section name="Başlıksız Bölüm" id="{701F5BB4-1258-4B41-B0C4-CF7C9E49DD9C}">
          <p14:sldIdLst>
            <p14:sldId id="257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37" d="100"/>
          <a:sy n="37" d="100"/>
        </p:scale>
        <p:origin x="63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 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061BBD-DF35-4A8D-A04B-66D38101AD1D}" type="datetimeFigureOut">
              <a:rPr lang="tr-TR" smtClean="0"/>
              <a:t>31/01/2022</a:t>
            </a:fld>
            <a:endParaRPr lang="tr-TR"/>
          </a:p>
        </p:txBody>
      </p:sp>
      <p:sp>
        <p:nvSpPr>
          <p:cNvPr id="4" name="Slayt Resmi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2263775" y="1143000"/>
            <a:ext cx="233045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A3184D-3347-4700-88A1-34E21D5D7F4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471525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889099" rtl="0" eaLnBrk="1" latinLnBrk="0" hangingPunct="1">
      <a:defRPr sz="2480" kern="1200">
        <a:solidFill>
          <a:schemeClr val="tx1"/>
        </a:solidFill>
        <a:latin typeface="+mn-lt"/>
        <a:ea typeface="+mn-ea"/>
        <a:cs typeface="+mn-cs"/>
      </a:defRPr>
    </a:lvl1pPr>
    <a:lvl2pPr marL="944550" algn="l" defTabSz="1889099" rtl="0" eaLnBrk="1" latinLnBrk="0" hangingPunct="1">
      <a:defRPr sz="2480" kern="1200">
        <a:solidFill>
          <a:schemeClr val="tx1"/>
        </a:solidFill>
        <a:latin typeface="+mn-lt"/>
        <a:ea typeface="+mn-ea"/>
        <a:cs typeface="+mn-cs"/>
      </a:defRPr>
    </a:lvl2pPr>
    <a:lvl3pPr marL="1889099" algn="l" defTabSz="1889099" rtl="0" eaLnBrk="1" latinLnBrk="0" hangingPunct="1">
      <a:defRPr sz="2480" kern="1200">
        <a:solidFill>
          <a:schemeClr val="tx1"/>
        </a:solidFill>
        <a:latin typeface="+mn-lt"/>
        <a:ea typeface="+mn-ea"/>
        <a:cs typeface="+mn-cs"/>
      </a:defRPr>
    </a:lvl3pPr>
    <a:lvl4pPr marL="2833651" algn="l" defTabSz="1889099" rtl="0" eaLnBrk="1" latinLnBrk="0" hangingPunct="1">
      <a:defRPr sz="2480" kern="1200">
        <a:solidFill>
          <a:schemeClr val="tx1"/>
        </a:solidFill>
        <a:latin typeface="+mn-lt"/>
        <a:ea typeface="+mn-ea"/>
        <a:cs typeface="+mn-cs"/>
      </a:defRPr>
    </a:lvl4pPr>
    <a:lvl5pPr marL="3778201" algn="l" defTabSz="1889099" rtl="0" eaLnBrk="1" latinLnBrk="0" hangingPunct="1">
      <a:defRPr sz="2480" kern="1200">
        <a:solidFill>
          <a:schemeClr val="tx1"/>
        </a:solidFill>
        <a:latin typeface="+mn-lt"/>
        <a:ea typeface="+mn-ea"/>
        <a:cs typeface="+mn-cs"/>
      </a:defRPr>
    </a:lvl5pPr>
    <a:lvl6pPr marL="4722752" algn="l" defTabSz="1889099" rtl="0" eaLnBrk="1" latinLnBrk="0" hangingPunct="1">
      <a:defRPr sz="2480" kern="1200">
        <a:solidFill>
          <a:schemeClr val="tx1"/>
        </a:solidFill>
        <a:latin typeface="+mn-lt"/>
        <a:ea typeface="+mn-ea"/>
        <a:cs typeface="+mn-cs"/>
      </a:defRPr>
    </a:lvl6pPr>
    <a:lvl7pPr marL="5667302" algn="l" defTabSz="1889099" rtl="0" eaLnBrk="1" latinLnBrk="0" hangingPunct="1">
      <a:defRPr sz="2480" kern="1200">
        <a:solidFill>
          <a:schemeClr val="tx1"/>
        </a:solidFill>
        <a:latin typeface="+mn-lt"/>
        <a:ea typeface="+mn-ea"/>
        <a:cs typeface="+mn-cs"/>
      </a:defRPr>
    </a:lvl7pPr>
    <a:lvl8pPr marL="6611850" algn="l" defTabSz="1889099" rtl="0" eaLnBrk="1" latinLnBrk="0" hangingPunct="1">
      <a:defRPr sz="2480" kern="1200">
        <a:solidFill>
          <a:schemeClr val="tx1"/>
        </a:solidFill>
        <a:latin typeface="+mn-lt"/>
        <a:ea typeface="+mn-ea"/>
        <a:cs typeface="+mn-cs"/>
      </a:defRPr>
    </a:lvl8pPr>
    <a:lvl9pPr marL="7556400" algn="l" defTabSz="1889099" rtl="0" eaLnBrk="1" latinLnBrk="0" hangingPunct="1">
      <a:defRPr sz="248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1A3184D-3347-4700-88A1-34E21D5D7F49}" type="slidenum">
              <a:rPr lang="tr-TR" smtClean="0"/>
              <a:t>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855437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80016" y="3122612"/>
            <a:ext cx="12240181" cy="6642723"/>
          </a:xfrm>
        </p:spPr>
        <p:txBody>
          <a:bodyPr anchor="b"/>
          <a:lstStyle>
            <a:lvl1pPr algn="ctr">
              <a:defRPr sz="9449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00027" y="10021504"/>
            <a:ext cx="10800160" cy="4606621"/>
          </a:xfrm>
        </p:spPr>
        <p:txBody>
          <a:bodyPr/>
          <a:lstStyle>
            <a:lvl1pPr marL="0" indent="0" algn="ctr">
              <a:buNone/>
              <a:defRPr sz="3780"/>
            </a:lvl1pPr>
            <a:lvl2pPr marL="719999" indent="0" algn="ctr">
              <a:buNone/>
              <a:defRPr sz="3150"/>
            </a:lvl2pPr>
            <a:lvl3pPr marL="1439997" indent="0" algn="ctr">
              <a:buNone/>
              <a:defRPr sz="2835"/>
            </a:lvl3pPr>
            <a:lvl4pPr marL="2159996" indent="0" algn="ctr">
              <a:buNone/>
              <a:defRPr sz="2520"/>
            </a:lvl4pPr>
            <a:lvl5pPr marL="2879994" indent="0" algn="ctr">
              <a:buNone/>
              <a:defRPr sz="2520"/>
            </a:lvl5pPr>
            <a:lvl6pPr marL="3599993" indent="0" algn="ctr">
              <a:buNone/>
              <a:defRPr sz="2520"/>
            </a:lvl6pPr>
            <a:lvl7pPr marL="4319991" indent="0" algn="ctr">
              <a:buNone/>
              <a:defRPr sz="2520"/>
            </a:lvl7pPr>
            <a:lvl8pPr marL="5039990" indent="0" algn="ctr">
              <a:buNone/>
              <a:defRPr sz="2520"/>
            </a:lvl8pPr>
            <a:lvl9pPr marL="5759988" indent="0" algn="ctr">
              <a:buNone/>
              <a:defRPr sz="2520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764B7-6B38-489C-8858-36219F6BDAB7}" type="datetimeFigureOut">
              <a:rPr lang="en-GB" smtClean="0"/>
              <a:t>31/01/2022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F3BD-80D6-4DA5-A189-5DAB525214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77901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764B7-6B38-489C-8858-36219F6BDAB7}" type="datetimeFigureOut">
              <a:rPr lang="en-GB" smtClean="0"/>
              <a:t>31/01/2022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F3BD-80D6-4DA5-A189-5DAB525214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77694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305153" y="1015842"/>
            <a:ext cx="3105046" cy="16169556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015" y="1015842"/>
            <a:ext cx="9135135" cy="16169556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764B7-6B38-489C-8858-36219F6BDAB7}" type="datetimeFigureOut">
              <a:rPr lang="en-GB" smtClean="0"/>
              <a:t>31/01/2022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F3BD-80D6-4DA5-A189-5DAB525214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143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764B7-6B38-489C-8858-36219F6BDAB7}" type="datetimeFigureOut">
              <a:rPr lang="en-GB" smtClean="0"/>
              <a:t>31/01/2022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F3BD-80D6-4DA5-A189-5DAB525214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6454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515" y="4756796"/>
            <a:ext cx="12420184" cy="7936816"/>
          </a:xfrm>
        </p:spPr>
        <p:txBody>
          <a:bodyPr anchor="b"/>
          <a:lstStyle>
            <a:lvl1pPr>
              <a:defRPr sz="9449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2515" y="12768698"/>
            <a:ext cx="12420184" cy="4173784"/>
          </a:xfrm>
        </p:spPr>
        <p:txBody>
          <a:bodyPr/>
          <a:lstStyle>
            <a:lvl1pPr marL="0" indent="0">
              <a:buNone/>
              <a:defRPr sz="3780">
                <a:solidFill>
                  <a:schemeClr val="tx1"/>
                </a:solidFill>
              </a:defRPr>
            </a:lvl1pPr>
            <a:lvl2pPr marL="719999" indent="0">
              <a:buNone/>
              <a:defRPr sz="3150">
                <a:solidFill>
                  <a:schemeClr val="tx1">
                    <a:tint val="75000"/>
                  </a:schemeClr>
                </a:solidFill>
              </a:defRPr>
            </a:lvl2pPr>
            <a:lvl3pPr marL="1439997" indent="0">
              <a:buNone/>
              <a:defRPr sz="2835">
                <a:solidFill>
                  <a:schemeClr val="tx1">
                    <a:tint val="75000"/>
                  </a:schemeClr>
                </a:solidFill>
              </a:defRPr>
            </a:lvl3pPr>
            <a:lvl4pPr marL="2159996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4pPr>
            <a:lvl5pPr marL="2879994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5pPr>
            <a:lvl6pPr marL="3599993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6pPr>
            <a:lvl7pPr marL="4319991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7pPr>
            <a:lvl8pPr marL="5039990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8pPr>
            <a:lvl9pPr marL="5759988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764B7-6B38-489C-8858-36219F6BDAB7}" type="datetimeFigureOut">
              <a:rPr lang="en-GB" smtClean="0"/>
              <a:t>31/01/2022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F3BD-80D6-4DA5-A189-5DAB525214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13626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90014" y="5079210"/>
            <a:ext cx="6120091" cy="121061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290108" y="5079210"/>
            <a:ext cx="6120091" cy="121061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764B7-6B38-489C-8858-36219F6BDAB7}" type="datetimeFigureOut">
              <a:rPr lang="en-GB" smtClean="0"/>
              <a:t>31/01/2022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F3BD-80D6-4DA5-A189-5DAB525214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44911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1890" y="1015846"/>
            <a:ext cx="12420184" cy="3687950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91892" y="4677291"/>
            <a:ext cx="6091964" cy="2292268"/>
          </a:xfrm>
        </p:spPr>
        <p:txBody>
          <a:bodyPr anchor="b"/>
          <a:lstStyle>
            <a:lvl1pPr marL="0" indent="0">
              <a:buNone/>
              <a:defRPr sz="3780" b="1"/>
            </a:lvl1pPr>
            <a:lvl2pPr marL="719999" indent="0">
              <a:buNone/>
              <a:defRPr sz="3150" b="1"/>
            </a:lvl2pPr>
            <a:lvl3pPr marL="1439997" indent="0">
              <a:buNone/>
              <a:defRPr sz="2835" b="1"/>
            </a:lvl3pPr>
            <a:lvl4pPr marL="2159996" indent="0">
              <a:buNone/>
              <a:defRPr sz="2520" b="1"/>
            </a:lvl4pPr>
            <a:lvl5pPr marL="2879994" indent="0">
              <a:buNone/>
              <a:defRPr sz="2520" b="1"/>
            </a:lvl5pPr>
            <a:lvl6pPr marL="3599993" indent="0">
              <a:buNone/>
              <a:defRPr sz="2520" b="1"/>
            </a:lvl6pPr>
            <a:lvl7pPr marL="4319991" indent="0">
              <a:buNone/>
              <a:defRPr sz="2520" b="1"/>
            </a:lvl7pPr>
            <a:lvl8pPr marL="5039990" indent="0">
              <a:buNone/>
              <a:defRPr sz="2520" b="1"/>
            </a:lvl8pPr>
            <a:lvl9pPr marL="5759988" indent="0">
              <a:buNone/>
              <a:defRPr sz="252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91892" y="6969560"/>
            <a:ext cx="6091964" cy="10251172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290109" y="4677291"/>
            <a:ext cx="6121966" cy="2292268"/>
          </a:xfrm>
        </p:spPr>
        <p:txBody>
          <a:bodyPr anchor="b"/>
          <a:lstStyle>
            <a:lvl1pPr marL="0" indent="0">
              <a:buNone/>
              <a:defRPr sz="3780" b="1"/>
            </a:lvl1pPr>
            <a:lvl2pPr marL="719999" indent="0">
              <a:buNone/>
              <a:defRPr sz="3150" b="1"/>
            </a:lvl2pPr>
            <a:lvl3pPr marL="1439997" indent="0">
              <a:buNone/>
              <a:defRPr sz="2835" b="1"/>
            </a:lvl3pPr>
            <a:lvl4pPr marL="2159996" indent="0">
              <a:buNone/>
              <a:defRPr sz="2520" b="1"/>
            </a:lvl4pPr>
            <a:lvl5pPr marL="2879994" indent="0">
              <a:buNone/>
              <a:defRPr sz="2520" b="1"/>
            </a:lvl5pPr>
            <a:lvl6pPr marL="3599993" indent="0">
              <a:buNone/>
              <a:defRPr sz="2520" b="1"/>
            </a:lvl6pPr>
            <a:lvl7pPr marL="4319991" indent="0">
              <a:buNone/>
              <a:defRPr sz="2520" b="1"/>
            </a:lvl7pPr>
            <a:lvl8pPr marL="5039990" indent="0">
              <a:buNone/>
              <a:defRPr sz="2520" b="1"/>
            </a:lvl8pPr>
            <a:lvl9pPr marL="5759988" indent="0">
              <a:buNone/>
              <a:defRPr sz="252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290109" y="6969560"/>
            <a:ext cx="6121966" cy="10251172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764B7-6B38-489C-8858-36219F6BDAB7}" type="datetimeFigureOut">
              <a:rPr lang="en-GB" smtClean="0"/>
              <a:t>31/01/2022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F3BD-80D6-4DA5-A189-5DAB525214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85768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764B7-6B38-489C-8858-36219F6BDAB7}" type="datetimeFigureOut">
              <a:rPr lang="en-GB" smtClean="0"/>
              <a:t>31/01/2022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F3BD-80D6-4DA5-A189-5DAB525214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92998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764B7-6B38-489C-8858-36219F6BDAB7}" type="datetimeFigureOut">
              <a:rPr lang="en-GB" smtClean="0"/>
              <a:t>31/01/2022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F3BD-80D6-4DA5-A189-5DAB525214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89433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1890" y="1272011"/>
            <a:ext cx="4644444" cy="4452038"/>
          </a:xfrm>
        </p:spPr>
        <p:txBody>
          <a:bodyPr anchor="b"/>
          <a:lstStyle>
            <a:lvl1pPr>
              <a:defRPr sz="5039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21966" y="2747194"/>
            <a:ext cx="7290108" cy="13559283"/>
          </a:xfrm>
        </p:spPr>
        <p:txBody>
          <a:bodyPr/>
          <a:lstStyle>
            <a:lvl1pPr>
              <a:defRPr sz="5039"/>
            </a:lvl1pPr>
            <a:lvl2pPr>
              <a:defRPr sz="4409"/>
            </a:lvl2pPr>
            <a:lvl3pPr>
              <a:defRPr sz="3780"/>
            </a:lvl3pPr>
            <a:lvl4pPr>
              <a:defRPr sz="3150"/>
            </a:lvl4pPr>
            <a:lvl5pPr>
              <a:defRPr sz="3150"/>
            </a:lvl5pPr>
            <a:lvl6pPr>
              <a:defRPr sz="3150"/>
            </a:lvl6pPr>
            <a:lvl7pPr>
              <a:defRPr sz="3150"/>
            </a:lvl7pPr>
            <a:lvl8pPr>
              <a:defRPr sz="3150"/>
            </a:lvl8pPr>
            <a:lvl9pPr>
              <a:defRPr sz="315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91890" y="5724049"/>
            <a:ext cx="4644444" cy="10604509"/>
          </a:xfrm>
        </p:spPr>
        <p:txBody>
          <a:bodyPr/>
          <a:lstStyle>
            <a:lvl1pPr marL="0" indent="0">
              <a:buNone/>
              <a:defRPr sz="2520"/>
            </a:lvl1pPr>
            <a:lvl2pPr marL="719999" indent="0">
              <a:buNone/>
              <a:defRPr sz="2205"/>
            </a:lvl2pPr>
            <a:lvl3pPr marL="1439997" indent="0">
              <a:buNone/>
              <a:defRPr sz="1890"/>
            </a:lvl3pPr>
            <a:lvl4pPr marL="2159996" indent="0">
              <a:buNone/>
              <a:defRPr sz="1575"/>
            </a:lvl4pPr>
            <a:lvl5pPr marL="2879994" indent="0">
              <a:buNone/>
              <a:defRPr sz="1575"/>
            </a:lvl5pPr>
            <a:lvl6pPr marL="3599993" indent="0">
              <a:buNone/>
              <a:defRPr sz="1575"/>
            </a:lvl6pPr>
            <a:lvl7pPr marL="4319991" indent="0">
              <a:buNone/>
              <a:defRPr sz="1575"/>
            </a:lvl7pPr>
            <a:lvl8pPr marL="5039990" indent="0">
              <a:buNone/>
              <a:defRPr sz="1575"/>
            </a:lvl8pPr>
            <a:lvl9pPr marL="5759988" indent="0">
              <a:buNone/>
              <a:defRPr sz="1575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764B7-6B38-489C-8858-36219F6BDAB7}" type="datetimeFigureOut">
              <a:rPr lang="en-GB" smtClean="0"/>
              <a:t>31/01/2022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F3BD-80D6-4DA5-A189-5DAB525214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40964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1890" y="1272011"/>
            <a:ext cx="4644444" cy="4452038"/>
          </a:xfrm>
        </p:spPr>
        <p:txBody>
          <a:bodyPr anchor="b"/>
          <a:lstStyle>
            <a:lvl1pPr>
              <a:defRPr sz="5039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121966" y="2747194"/>
            <a:ext cx="7290108" cy="13559283"/>
          </a:xfrm>
        </p:spPr>
        <p:txBody>
          <a:bodyPr anchor="t"/>
          <a:lstStyle>
            <a:lvl1pPr marL="0" indent="0">
              <a:buNone/>
              <a:defRPr sz="5039"/>
            </a:lvl1pPr>
            <a:lvl2pPr marL="719999" indent="0">
              <a:buNone/>
              <a:defRPr sz="4409"/>
            </a:lvl2pPr>
            <a:lvl3pPr marL="1439997" indent="0">
              <a:buNone/>
              <a:defRPr sz="3780"/>
            </a:lvl3pPr>
            <a:lvl4pPr marL="2159996" indent="0">
              <a:buNone/>
              <a:defRPr sz="3150"/>
            </a:lvl4pPr>
            <a:lvl5pPr marL="2879994" indent="0">
              <a:buNone/>
              <a:defRPr sz="3150"/>
            </a:lvl5pPr>
            <a:lvl6pPr marL="3599993" indent="0">
              <a:buNone/>
              <a:defRPr sz="3150"/>
            </a:lvl6pPr>
            <a:lvl7pPr marL="4319991" indent="0">
              <a:buNone/>
              <a:defRPr sz="3150"/>
            </a:lvl7pPr>
            <a:lvl8pPr marL="5039990" indent="0">
              <a:buNone/>
              <a:defRPr sz="3150"/>
            </a:lvl8pPr>
            <a:lvl9pPr marL="5759988" indent="0">
              <a:buNone/>
              <a:defRPr sz="315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91890" y="5724049"/>
            <a:ext cx="4644444" cy="10604509"/>
          </a:xfrm>
        </p:spPr>
        <p:txBody>
          <a:bodyPr/>
          <a:lstStyle>
            <a:lvl1pPr marL="0" indent="0">
              <a:buNone/>
              <a:defRPr sz="2520"/>
            </a:lvl1pPr>
            <a:lvl2pPr marL="719999" indent="0">
              <a:buNone/>
              <a:defRPr sz="2205"/>
            </a:lvl2pPr>
            <a:lvl3pPr marL="1439997" indent="0">
              <a:buNone/>
              <a:defRPr sz="1890"/>
            </a:lvl3pPr>
            <a:lvl4pPr marL="2159996" indent="0">
              <a:buNone/>
              <a:defRPr sz="1575"/>
            </a:lvl4pPr>
            <a:lvl5pPr marL="2879994" indent="0">
              <a:buNone/>
              <a:defRPr sz="1575"/>
            </a:lvl5pPr>
            <a:lvl6pPr marL="3599993" indent="0">
              <a:buNone/>
              <a:defRPr sz="1575"/>
            </a:lvl6pPr>
            <a:lvl7pPr marL="4319991" indent="0">
              <a:buNone/>
              <a:defRPr sz="1575"/>
            </a:lvl7pPr>
            <a:lvl8pPr marL="5039990" indent="0">
              <a:buNone/>
              <a:defRPr sz="1575"/>
            </a:lvl8pPr>
            <a:lvl9pPr marL="5759988" indent="0">
              <a:buNone/>
              <a:defRPr sz="1575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764B7-6B38-489C-8858-36219F6BDAB7}" type="datetimeFigureOut">
              <a:rPr lang="en-GB" smtClean="0"/>
              <a:t>31/01/2022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F3BD-80D6-4DA5-A189-5DAB525214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89504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90015" y="1015846"/>
            <a:ext cx="12420184" cy="36879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90015" y="5079210"/>
            <a:ext cx="12420184" cy="121061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015" y="17684489"/>
            <a:ext cx="3240048" cy="101584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9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4764B7-6B38-489C-8858-36219F6BDAB7}" type="datetimeFigureOut">
              <a:rPr lang="en-GB" smtClean="0"/>
              <a:t>31/01/2022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770071" y="17684489"/>
            <a:ext cx="4860072" cy="101584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89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170150" y="17684489"/>
            <a:ext cx="3240048" cy="101584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9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B7F3BD-80D6-4DA5-A189-5DAB525214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12502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3" r:id="rId1"/>
    <p:sldLayoutId id="2147483764" r:id="rId2"/>
    <p:sldLayoutId id="2147483765" r:id="rId3"/>
    <p:sldLayoutId id="2147483766" r:id="rId4"/>
    <p:sldLayoutId id="2147483767" r:id="rId5"/>
    <p:sldLayoutId id="2147483768" r:id="rId6"/>
    <p:sldLayoutId id="2147483769" r:id="rId7"/>
    <p:sldLayoutId id="2147483770" r:id="rId8"/>
    <p:sldLayoutId id="2147483771" r:id="rId9"/>
    <p:sldLayoutId id="2147483772" r:id="rId10"/>
    <p:sldLayoutId id="2147483773" r:id="rId11"/>
  </p:sldLayoutIdLst>
  <p:txStyles>
    <p:titleStyle>
      <a:lvl1pPr algn="l" defTabSz="1439997" rtl="0" eaLnBrk="1" latinLnBrk="0" hangingPunct="1">
        <a:lnSpc>
          <a:spcPct val="90000"/>
        </a:lnSpc>
        <a:spcBef>
          <a:spcPct val="0"/>
        </a:spcBef>
        <a:buNone/>
        <a:defRPr sz="692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59999" indent="-359999" algn="l" defTabSz="1439997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4409" kern="1200">
          <a:solidFill>
            <a:schemeClr val="tx1"/>
          </a:solidFill>
          <a:latin typeface="+mn-lt"/>
          <a:ea typeface="+mn-ea"/>
          <a:cs typeface="+mn-cs"/>
        </a:defRPr>
      </a:lvl1pPr>
      <a:lvl2pPr marL="1079998" indent="-359999" algn="l" defTabSz="1439997" rtl="0" eaLnBrk="1" latinLnBrk="0" hangingPunct="1">
        <a:lnSpc>
          <a:spcPct val="90000"/>
        </a:lnSpc>
        <a:spcBef>
          <a:spcPts val="787"/>
        </a:spcBef>
        <a:buFont typeface="Arial" panose="020B0604020202020204" pitchFamily="34" charset="0"/>
        <a:buChar char="•"/>
        <a:defRPr sz="3780" kern="1200">
          <a:solidFill>
            <a:schemeClr val="tx1"/>
          </a:solidFill>
          <a:latin typeface="+mn-lt"/>
          <a:ea typeface="+mn-ea"/>
          <a:cs typeface="+mn-cs"/>
        </a:defRPr>
      </a:lvl2pPr>
      <a:lvl3pPr marL="1799996" indent="-359999" algn="l" defTabSz="1439997" rtl="0" eaLnBrk="1" latinLnBrk="0" hangingPunct="1">
        <a:lnSpc>
          <a:spcPct val="90000"/>
        </a:lnSpc>
        <a:spcBef>
          <a:spcPts val="787"/>
        </a:spcBef>
        <a:buFont typeface="Arial" panose="020B0604020202020204" pitchFamily="34" charset="0"/>
        <a:buChar char="•"/>
        <a:defRPr sz="3150" kern="1200">
          <a:solidFill>
            <a:schemeClr val="tx1"/>
          </a:solidFill>
          <a:latin typeface="+mn-lt"/>
          <a:ea typeface="+mn-ea"/>
          <a:cs typeface="+mn-cs"/>
        </a:defRPr>
      </a:lvl3pPr>
      <a:lvl4pPr marL="2519995" indent="-359999" algn="l" defTabSz="1439997" rtl="0" eaLnBrk="1" latinLnBrk="0" hangingPunct="1">
        <a:lnSpc>
          <a:spcPct val="90000"/>
        </a:lnSpc>
        <a:spcBef>
          <a:spcPts val="787"/>
        </a:spcBef>
        <a:buFont typeface="Arial" panose="020B0604020202020204" pitchFamily="34" charset="0"/>
        <a:buChar char="•"/>
        <a:defRPr sz="2835" kern="1200">
          <a:solidFill>
            <a:schemeClr val="tx1"/>
          </a:solidFill>
          <a:latin typeface="+mn-lt"/>
          <a:ea typeface="+mn-ea"/>
          <a:cs typeface="+mn-cs"/>
        </a:defRPr>
      </a:lvl4pPr>
      <a:lvl5pPr marL="3239994" indent="-359999" algn="l" defTabSz="1439997" rtl="0" eaLnBrk="1" latinLnBrk="0" hangingPunct="1">
        <a:lnSpc>
          <a:spcPct val="90000"/>
        </a:lnSpc>
        <a:spcBef>
          <a:spcPts val="787"/>
        </a:spcBef>
        <a:buFont typeface="Arial" panose="020B0604020202020204" pitchFamily="34" charset="0"/>
        <a:buChar char="•"/>
        <a:defRPr sz="2835" kern="1200">
          <a:solidFill>
            <a:schemeClr val="tx1"/>
          </a:solidFill>
          <a:latin typeface="+mn-lt"/>
          <a:ea typeface="+mn-ea"/>
          <a:cs typeface="+mn-cs"/>
        </a:defRPr>
      </a:lvl5pPr>
      <a:lvl6pPr marL="3959992" indent="-359999" algn="l" defTabSz="1439997" rtl="0" eaLnBrk="1" latinLnBrk="0" hangingPunct="1">
        <a:lnSpc>
          <a:spcPct val="90000"/>
        </a:lnSpc>
        <a:spcBef>
          <a:spcPts val="787"/>
        </a:spcBef>
        <a:buFont typeface="Arial" panose="020B0604020202020204" pitchFamily="34" charset="0"/>
        <a:buChar char="•"/>
        <a:defRPr sz="2835" kern="1200">
          <a:solidFill>
            <a:schemeClr val="tx1"/>
          </a:solidFill>
          <a:latin typeface="+mn-lt"/>
          <a:ea typeface="+mn-ea"/>
          <a:cs typeface="+mn-cs"/>
        </a:defRPr>
      </a:lvl6pPr>
      <a:lvl7pPr marL="4679991" indent="-359999" algn="l" defTabSz="1439997" rtl="0" eaLnBrk="1" latinLnBrk="0" hangingPunct="1">
        <a:lnSpc>
          <a:spcPct val="90000"/>
        </a:lnSpc>
        <a:spcBef>
          <a:spcPts val="787"/>
        </a:spcBef>
        <a:buFont typeface="Arial" panose="020B0604020202020204" pitchFamily="34" charset="0"/>
        <a:buChar char="•"/>
        <a:defRPr sz="2835" kern="1200">
          <a:solidFill>
            <a:schemeClr val="tx1"/>
          </a:solidFill>
          <a:latin typeface="+mn-lt"/>
          <a:ea typeface="+mn-ea"/>
          <a:cs typeface="+mn-cs"/>
        </a:defRPr>
      </a:lvl7pPr>
      <a:lvl8pPr marL="5399989" indent="-359999" algn="l" defTabSz="1439997" rtl="0" eaLnBrk="1" latinLnBrk="0" hangingPunct="1">
        <a:lnSpc>
          <a:spcPct val="90000"/>
        </a:lnSpc>
        <a:spcBef>
          <a:spcPts val="787"/>
        </a:spcBef>
        <a:buFont typeface="Arial" panose="020B0604020202020204" pitchFamily="34" charset="0"/>
        <a:buChar char="•"/>
        <a:defRPr sz="2835" kern="1200">
          <a:solidFill>
            <a:schemeClr val="tx1"/>
          </a:solidFill>
          <a:latin typeface="+mn-lt"/>
          <a:ea typeface="+mn-ea"/>
          <a:cs typeface="+mn-cs"/>
        </a:defRPr>
      </a:lvl8pPr>
      <a:lvl9pPr marL="6119988" indent="-359999" algn="l" defTabSz="1439997" rtl="0" eaLnBrk="1" latinLnBrk="0" hangingPunct="1">
        <a:lnSpc>
          <a:spcPct val="90000"/>
        </a:lnSpc>
        <a:spcBef>
          <a:spcPts val="787"/>
        </a:spcBef>
        <a:buFont typeface="Arial" panose="020B0604020202020204" pitchFamily="34" charset="0"/>
        <a:buChar char="•"/>
        <a:defRPr sz="283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439997" rtl="0" eaLnBrk="1" latinLnBrk="0" hangingPunct="1">
        <a:defRPr sz="2835" kern="1200">
          <a:solidFill>
            <a:schemeClr val="tx1"/>
          </a:solidFill>
          <a:latin typeface="+mn-lt"/>
          <a:ea typeface="+mn-ea"/>
          <a:cs typeface="+mn-cs"/>
        </a:defRPr>
      </a:lvl1pPr>
      <a:lvl2pPr marL="719999" algn="l" defTabSz="1439997" rtl="0" eaLnBrk="1" latinLnBrk="0" hangingPunct="1">
        <a:defRPr sz="2835" kern="1200">
          <a:solidFill>
            <a:schemeClr val="tx1"/>
          </a:solidFill>
          <a:latin typeface="+mn-lt"/>
          <a:ea typeface="+mn-ea"/>
          <a:cs typeface="+mn-cs"/>
        </a:defRPr>
      </a:lvl2pPr>
      <a:lvl3pPr marL="1439997" algn="l" defTabSz="1439997" rtl="0" eaLnBrk="1" latinLnBrk="0" hangingPunct="1">
        <a:defRPr sz="2835" kern="1200">
          <a:solidFill>
            <a:schemeClr val="tx1"/>
          </a:solidFill>
          <a:latin typeface="+mn-lt"/>
          <a:ea typeface="+mn-ea"/>
          <a:cs typeface="+mn-cs"/>
        </a:defRPr>
      </a:lvl3pPr>
      <a:lvl4pPr marL="2159996" algn="l" defTabSz="1439997" rtl="0" eaLnBrk="1" latinLnBrk="0" hangingPunct="1">
        <a:defRPr sz="2835" kern="1200">
          <a:solidFill>
            <a:schemeClr val="tx1"/>
          </a:solidFill>
          <a:latin typeface="+mn-lt"/>
          <a:ea typeface="+mn-ea"/>
          <a:cs typeface="+mn-cs"/>
        </a:defRPr>
      </a:lvl4pPr>
      <a:lvl5pPr marL="2879994" algn="l" defTabSz="1439997" rtl="0" eaLnBrk="1" latinLnBrk="0" hangingPunct="1">
        <a:defRPr sz="2835" kern="1200">
          <a:solidFill>
            <a:schemeClr val="tx1"/>
          </a:solidFill>
          <a:latin typeface="+mn-lt"/>
          <a:ea typeface="+mn-ea"/>
          <a:cs typeface="+mn-cs"/>
        </a:defRPr>
      </a:lvl5pPr>
      <a:lvl6pPr marL="3599993" algn="l" defTabSz="1439997" rtl="0" eaLnBrk="1" latinLnBrk="0" hangingPunct="1">
        <a:defRPr sz="2835" kern="1200">
          <a:solidFill>
            <a:schemeClr val="tx1"/>
          </a:solidFill>
          <a:latin typeface="+mn-lt"/>
          <a:ea typeface="+mn-ea"/>
          <a:cs typeface="+mn-cs"/>
        </a:defRPr>
      </a:lvl6pPr>
      <a:lvl7pPr marL="4319991" algn="l" defTabSz="1439997" rtl="0" eaLnBrk="1" latinLnBrk="0" hangingPunct="1">
        <a:defRPr sz="2835" kern="1200">
          <a:solidFill>
            <a:schemeClr val="tx1"/>
          </a:solidFill>
          <a:latin typeface="+mn-lt"/>
          <a:ea typeface="+mn-ea"/>
          <a:cs typeface="+mn-cs"/>
        </a:defRPr>
      </a:lvl7pPr>
      <a:lvl8pPr marL="5039990" algn="l" defTabSz="1439997" rtl="0" eaLnBrk="1" latinLnBrk="0" hangingPunct="1">
        <a:defRPr sz="2835" kern="1200">
          <a:solidFill>
            <a:schemeClr val="tx1"/>
          </a:solidFill>
          <a:latin typeface="+mn-lt"/>
          <a:ea typeface="+mn-ea"/>
          <a:cs typeface="+mn-cs"/>
        </a:defRPr>
      </a:lvl8pPr>
      <a:lvl9pPr marL="5759988" algn="l" defTabSz="1439997" rtl="0" eaLnBrk="1" latinLnBrk="0" hangingPunct="1">
        <a:defRPr sz="283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49000">
              <a:schemeClr val="accent1">
                <a:lumMod val="5000"/>
                <a:lumOff val="95000"/>
              </a:schemeClr>
            </a:gs>
            <a:gs pos="95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Başlık 12">
            <a:extLst>
              <a:ext uri="{FF2B5EF4-FFF2-40B4-BE49-F238E27FC236}">
                <a16:creationId xmlns:a16="http://schemas.microsoft.com/office/drawing/2014/main" id="{C30FF61E-2B6B-4354-9CA4-9ED7047A61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86103" y="1467711"/>
            <a:ext cx="4674053" cy="951039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Aft>
                <a:spcPts val="600"/>
              </a:spcAft>
            </a:pPr>
            <a:br>
              <a:rPr lang="en-GB" sz="3200" b="1" dirty="0">
                <a:solidFill>
                  <a:srgbClr val="252525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GB" sz="3200" b="1" dirty="0">
                <a:solidFill>
                  <a:srgbClr val="252525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                                                  </a:t>
            </a:r>
            <a:r>
              <a:rPr lang="en-GB" sz="1200" b="1" dirty="0">
                <a:solidFill>
                  <a:srgbClr val="252525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tr-TR" sz="1200" dirty="0">
                <a:solidFill>
                  <a:srgbClr val="252525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YAZARLAR KURUM</a:t>
            </a:r>
            <a:br>
              <a:rPr lang="en-GB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en-GB" sz="1200" dirty="0">
                <a:solidFill>
                  <a:srgbClr val="252525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en-GB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GB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                                                  </a:t>
            </a:r>
            <a:endParaRPr lang="en-GB" sz="8800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3C1FD4A-C857-44FD-9EFA-48A0C647A6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0" y="2787797"/>
            <a:ext cx="14400213" cy="2786657"/>
          </a:xfrm>
          <a:solidFill>
            <a:schemeClr val="bg1">
              <a:alpha val="0"/>
            </a:schemeClr>
          </a:solidFill>
        </p:spPr>
        <p:txBody>
          <a:bodyPr>
            <a:noAutofit/>
          </a:bodyPr>
          <a:lstStyle/>
          <a:p>
            <a:pPr>
              <a:lnSpc>
                <a:spcPts val="2300"/>
              </a:lnSpc>
            </a:pPr>
            <a:endParaRPr lang="tr-TR" sz="1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ts val="2300"/>
              </a:lnSpc>
            </a:pPr>
            <a:endParaRPr lang="en-GB" sz="1500" dirty="0"/>
          </a:p>
        </p:txBody>
      </p:sp>
      <p:sp>
        <p:nvSpPr>
          <p:cNvPr id="12" name="İçerik Yer Tutucusu 11">
            <a:extLst>
              <a:ext uri="{FF2B5EF4-FFF2-40B4-BE49-F238E27FC236}">
                <a16:creationId xmlns:a16="http://schemas.microsoft.com/office/drawing/2014/main" id="{0C992ECF-2943-43CE-92DF-99055EC1D85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1518" y="4957960"/>
            <a:ext cx="7080838" cy="2557052"/>
          </a:xfrm>
        </p:spPr>
        <p:txBody>
          <a:bodyPr>
            <a:noAutofit/>
          </a:bodyPr>
          <a:lstStyle/>
          <a:p>
            <a:pPr>
              <a:lnSpc>
                <a:spcPts val="2300"/>
              </a:lnSpc>
              <a:spcBef>
                <a:spcPts val="2000"/>
              </a:spcBef>
            </a:pPr>
            <a:endParaRPr lang="en-GB" sz="1500" dirty="0"/>
          </a:p>
        </p:txBody>
      </p:sp>
      <p:sp>
        <p:nvSpPr>
          <p:cNvPr id="9" name="İçerik Yer Tutucusu 8">
            <a:extLst>
              <a:ext uri="{FF2B5EF4-FFF2-40B4-BE49-F238E27FC236}">
                <a16:creationId xmlns:a16="http://schemas.microsoft.com/office/drawing/2014/main" id="{43A19797-3404-4E2D-9ADB-62A5335A7B4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7287858" y="6969560"/>
            <a:ext cx="6124217" cy="10251172"/>
          </a:xfrm>
        </p:spPr>
        <p:txBody>
          <a:bodyPr/>
          <a:lstStyle/>
          <a:p>
            <a:endParaRPr lang="tr-TR" dirty="0"/>
          </a:p>
        </p:txBody>
      </p:sp>
      <p:sp>
        <p:nvSpPr>
          <p:cNvPr id="19" name="Metin kutusu 18">
            <a:extLst>
              <a:ext uri="{FF2B5EF4-FFF2-40B4-BE49-F238E27FC236}">
                <a16:creationId xmlns:a16="http://schemas.microsoft.com/office/drawing/2014/main" id="{2076E76C-4799-4B52-9E73-157EC1B2DB11}"/>
              </a:ext>
            </a:extLst>
          </p:cNvPr>
          <p:cNvSpPr txBox="1"/>
          <p:nvPr/>
        </p:nvSpPr>
        <p:spPr>
          <a:xfrm>
            <a:off x="3686103" y="124254"/>
            <a:ext cx="702800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tr-TR" sz="2400" b="1" dirty="0">
                <a:solidFill>
                  <a:srgbClr val="252525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BAŞLIK</a:t>
            </a:r>
            <a:endParaRPr lang="en-GB" sz="2400" dirty="0"/>
          </a:p>
        </p:txBody>
      </p:sp>
      <p:sp>
        <p:nvSpPr>
          <p:cNvPr id="8" name="İçerik Yer Tutucusu 5">
            <a:extLst>
              <a:ext uri="{FF2B5EF4-FFF2-40B4-BE49-F238E27FC236}">
                <a16:creationId xmlns:a16="http://schemas.microsoft.com/office/drawing/2014/main" id="{B5E3E3C8-AE36-478B-BAA6-77D9721F373D}"/>
              </a:ext>
            </a:extLst>
          </p:cNvPr>
          <p:cNvSpPr txBox="1">
            <a:spLocks/>
          </p:cNvSpPr>
          <p:nvPr/>
        </p:nvSpPr>
        <p:spPr>
          <a:xfrm>
            <a:off x="0" y="11896877"/>
            <a:ext cx="14400213" cy="406059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15011" indent="-315011" algn="l" defTabSz="1260043" rtl="0" eaLnBrk="1" latinLnBrk="0" hangingPunct="1">
              <a:lnSpc>
                <a:spcPct val="90000"/>
              </a:lnSpc>
              <a:spcBef>
                <a:spcPts val="1378"/>
              </a:spcBef>
              <a:buFont typeface="Arial" panose="020B0604020202020204" pitchFamily="34" charset="0"/>
              <a:buChar char="•"/>
              <a:defRPr sz="385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45032" indent="-315011" algn="l" defTabSz="1260043" rtl="0" eaLnBrk="1" latinLnBrk="0" hangingPunct="1">
              <a:lnSpc>
                <a:spcPct val="90000"/>
              </a:lnSpc>
              <a:spcBef>
                <a:spcPts val="689"/>
              </a:spcBef>
              <a:buFont typeface="Arial" panose="020B0604020202020204" pitchFamily="34" charset="0"/>
              <a:buChar char="•"/>
              <a:defRPr sz="330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575054" indent="-315011" algn="l" defTabSz="1260043" rtl="0" eaLnBrk="1" latinLnBrk="0" hangingPunct="1">
              <a:lnSpc>
                <a:spcPct val="90000"/>
              </a:lnSpc>
              <a:spcBef>
                <a:spcPts val="689"/>
              </a:spcBef>
              <a:buFont typeface="Arial" panose="020B0604020202020204" pitchFamily="34" charset="0"/>
              <a:buChar char="•"/>
              <a:defRPr sz="275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205076" indent="-315011" algn="l" defTabSz="1260043" rtl="0" eaLnBrk="1" latinLnBrk="0" hangingPunct="1">
              <a:lnSpc>
                <a:spcPct val="90000"/>
              </a:lnSpc>
              <a:spcBef>
                <a:spcPts val="689"/>
              </a:spcBef>
              <a:buFont typeface="Arial" panose="020B0604020202020204" pitchFamily="34" charset="0"/>
              <a:buChar char="•"/>
              <a:defRPr sz="24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835097" indent="-315011" algn="l" defTabSz="1260043" rtl="0" eaLnBrk="1" latinLnBrk="0" hangingPunct="1">
              <a:lnSpc>
                <a:spcPct val="90000"/>
              </a:lnSpc>
              <a:spcBef>
                <a:spcPts val="689"/>
              </a:spcBef>
              <a:buFont typeface="Arial" panose="020B0604020202020204" pitchFamily="34" charset="0"/>
              <a:buChar char="•"/>
              <a:defRPr sz="24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465119" indent="-315011" algn="l" defTabSz="1260043" rtl="0" eaLnBrk="1" latinLnBrk="0" hangingPunct="1">
              <a:lnSpc>
                <a:spcPct val="90000"/>
              </a:lnSpc>
              <a:spcBef>
                <a:spcPts val="689"/>
              </a:spcBef>
              <a:buFont typeface="Arial" panose="020B0604020202020204" pitchFamily="34" charset="0"/>
              <a:buChar char="•"/>
              <a:defRPr sz="24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095140" indent="-315011" algn="l" defTabSz="1260043" rtl="0" eaLnBrk="1" latinLnBrk="0" hangingPunct="1">
              <a:lnSpc>
                <a:spcPct val="90000"/>
              </a:lnSpc>
              <a:spcBef>
                <a:spcPts val="689"/>
              </a:spcBef>
              <a:buFont typeface="Arial" panose="020B0604020202020204" pitchFamily="34" charset="0"/>
              <a:buChar char="•"/>
              <a:defRPr sz="24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725162" indent="-315011" algn="l" defTabSz="1260043" rtl="0" eaLnBrk="1" latinLnBrk="0" hangingPunct="1">
              <a:lnSpc>
                <a:spcPct val="90000"/>
              </a:lnSpc>
              <a:spcBef>
                <a:spcPts val="689"/>
              </a:spcBef>
              <a:buFont typeface="Arial" panose="020B0604020202020204" pitchFamily="34" charset="0"/>
              <a:buChar char="•"/>
              <a:defRPr sz="24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355184" indent="-315011" algn="l" defTabSz="1260043" rtl="0" eaLnBrk="1" latinLnBrk="0" hangingPunct="1">
              <a:lnSpc>
                <a:spcPct val="90000"/>
              </a:lnSpc>
              <a:spcBef>
                <a:spcPts val="689"/>
              </a:spcBef>
              <a:buFont typeface="Arial" panose="020B0604020202020204" pitchFamily="34" charset="0"/>
              <a:buChar char="•"/>
              <a:defRPr sz="24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2300"/>
              </a:lnSpc>
              <a:buNone/>
            </a:pPr>
            <a:endParaRPr lang="en-GB" sz="1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ts val="2300"/>
              </a:lnSpc>
            </a:pPr>
            <a:endParaRPr lang="en-GB" sz="1500" dirty="0"/>
          </a:p>
        </p:txBody>
      </p:sp>
      <p:sp>
        <p:nvSpPr>
          <p:cNvPr id="2" name="Metin kutusu 1">
            <a:extLst>
              <a:ext uri="{FF2B5EF4-FFF2-40B4-BE49-F238E27FC236}">
                <a16:creationId xmlns:a16="http://schemas.microsoft.com/office/drawing/2014/main" id="{05E3C797-6A90-4E4B-85C7-D9469DF22B7C}"/>
              </a:ext>
            </a:extLst>
          </p:cNvPr>
          <p:cNvSpPr txBox="1"/>
          <p:nvPr/>
        </p:nvSpPr>
        <p:spPr>
          <a:xfrm>
            <a:off x="0" y="16473323"/>
            <a:ext cx="14400213" cy="8947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endParaRPr lang="en-GB" sz="12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endParaRPr lang="tr-TR" sz="12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endParaRPr lang="tr-TR" sz="1200" dirty="0"/>
          </a:p>
        </p:txBody>
      </p:sp>
      <p:sp>
        <p:nvSpPr>
          <p:cNvPr id="5" name="Metin kutusu 4">
            <a:extLst>
              <a:ext uri="{FF2B5EF4-FFF2-40B4-BE49-F238E27FC236}">
                <a16:creationId xmlns:a16="http://schemas.microsoft.com/office/drawing/2014/main" id="{1BEBEBD1-73E9-475B-917B-EBADE935110B}"/>
              </a:ext>
            </a:extLst>
          </p:cNvPr>
          <p:cNvSpPr txBox="1"/>
          <p:nvPr/>
        </p:nvSpPr>
        <p:spPr>
          <a:xfrm>
            <a:off x="254000" y="2090667"/>
            <a:ext cx="16129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200" b="1" dirty="0">
                <a:latin typeface="Arial" panose="020B0604020202020204" pitchFamily="34" charset="0"/>
                <a:cs typeface="Arial" panose="020B0604020202020204" pitchFamily="34" charset="0"/>
              </a:rPr>
              <a:t>GİRİŞ</a:t>
            </a:r>
          </a:p>
        </p:txBody>
      </p:sp>
      <p:sp>
        <p:nvSpPr>
          <p:cNvPr id="14" name="Metin kutusu 13">
            <a:extLst>
              <a:ext uri="{FF2B5EF4-FFF2-40B4-BE49-F238E27FC236}">
                <a16:creationId xmlns:a16="http://schemas.microsoft.com/office/drawing/2014/main" id="{4C6ADAC8-7635-4EC7-AB64-71B17D74E842}"/>
              </a:ext>
            </a:extLst>
          </p:cNvPr>
          <p:cNvSpPr txBox="1"/>
          <p:nvPr/>
        </p:nvSpPr>
        <p:spPr>
          <a:xfrm>
            <a:off x="254000" y="4629290"/>
            <a:ext cx="16129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200" b="1" dirty="0">
                <a:latin typeface="Arial" panose="020B0604020202020204" pitchFamily="34" charset="0"/>
                <a:cs typeface="Arial" panose="020B0604020202020204" pitchFamily="34" charset="0"/>
              </a:rPr>
              <a:t>OLGU</a:t>
            </a:r>
          </a:p>
        </p:txBody>
      </p:sp>
      <p:sp>
        <p:nvSpPr>
          <p:cNvPr id="15" name="Metin kutusu 14">
            <a:extLst>
              <a:ext uri="{FF2B5EF4-FFF2-40B4-BE49-F238E27FC236}">
                <a16:creationId xmlns:a16="http://schemas.microsoft.com/office/drawing/2014/main" id="{544C8FCF-59B3-4EA8-8408-E9D94E9B266E}"/>
              </a:ext>
            </a:extLst>
          </p:cNvPr>
          <p:cNvSpPr txBox="1"/>
          <p:nvPr/>
        </p:nvSpPr>
        <p:spPr>
          <a:xfrm>
            <a:off x="119267" y="12012622"/>
            <a:ext cx="16129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200" b="1" dirty="0">
                <a:latin typeface="Arial" panose="020B0604020202020204" pitchFamily="34" charset="0"/>
                <a:cs typeface="Arial" panose="020B0604020202020204" pitchFamily="34" charset="0"/>
              </a:rPr>
              <a:t>SONUÇ</a:t>
            </a:r>
          </a:p>
        </p:txBody>
      </p:sp>
      <p:sp>
        <p:nvSpPr>
          <p:cNvPr id="18" name="Metin kutusu 17">
            <a:extLst>
              <a:ext uri="{FF2B5EF4-FFF2-40B4-BE49-F238E27FC236}">
                <a16:creationId xmlns:a16="http://schemas.microsoft.com/office/drawing/2014/main" id="{5D52284D-8F3A-469C-B226-DE53EF19B6AF}"/>
              </a:ext>
            </a:extLst>
          </p:cNvPr>
          <p:cNvSpPr txBox="1"/>
          <p:nvPr/>
        </p:nvSpPr>
        <p:spPr>
          <a:xfrm>
            <a:off x="119267" y="16073213"/>
            <a:ext cx="16129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200" b="1" dirty="0"/>
              <a:t>KAYNAKLAR</a:t>
            </a:r>
          </a:p>
        </p:txBody>
      </p:sp>
    </p:spTree>
    <p:extLst>
      <p:ext uri="{BB962C8B-B14F-4D97-AF65-F5344CB8AC3E}">
        <p14:creationId xmlns:p14="http://schemas.microsoft.com/office/powerpoint/2010/main" val="25355445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eması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Office Teması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eması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234</TotalTime>
  <Words>14</Words>
  <Application>Microsoft Office PowerPoint</Application>
  <PresentationFormat>Özel</PresentationFormat>
  <Paragraphs>8</Paragraphs>
  <Slides>1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                                                          YAZARLAR KURUM                                                                                  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COVİD- 19 PNÖMONİSİ OLAN HASTADA KORPUS KALLOZUM SPLENİUMUNDA İSKEMİK İNME: OLGU SUNUMU</dc:title>
  <dc:creator>burcu karpuz</dc:creator>
  <cp:lastModifiedBy>Elif Öztürk</cp:lastModifiedBy>
  <cp:revision>7</cp:revision>
  <dcterms:created xsi:type="dcterms:W3CDTF">2022-01-29T10:49:00Z</dcterms:created>
  <dcterms:modified xsi:type="dcterms:W3CDTF">2022-01-31T10:17:21Z</dcterms:modified>
</cp:coreProperties>
</file>